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AB1E-BC1D-437A-AAFE-BC3DCBCC5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469CC-D4F4-4B29-AC94-0C01DB504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3F7B2-03E7-42A7-9C85-6B24A865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5F93-6EED-436C-B969-D2A88796059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0BC56-16A6-4DC4-A40A-1E4C10BF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AE30B-1CEF-4904-B8ED-BCFD26B1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280C-85B7-47B8-B187-485C410C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7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D9D9-F6AF-438A-A39D-AE0D2542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31863-3989-4025-893A-AC3951C9B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7DE4E-5AAC-45A3-9A82-F4038063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5F93-6EED-436C-B969-D2A88796059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CDA77-AF6C-48DC-A4D6-3FC8A56F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9928C-5D0D-49F3-A986-104B636E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280C-85B7-47B8-B187-485C410C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A03E3-F4AF-499F-88DD-0F277E078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2B730-BA32-4B1E-BB29-13779E8AF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C985-A2EA-4341-B7A7-1BD8AE9A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5F93-6EED-436C-B969-D2A88796059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6DF20-D662-4F69-A8C0-C436C6EA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E97EA-47B1-43FA-B59C-26D63774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280C-85B7-47B8-B187-485C410C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9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78FF-3169-44E8-BBD4-0543BC46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10BFA-D87A-4C3A-8288-665CB5E8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2776C-7A91-4F77-ADD7-EF96FDB4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5F93-6EED-436C-B969-D2A88796059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45211-BE15-44FD-9331-69FB9FF4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FDBC3-29F0-4445-B923-B4AED9E5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280C-85B7-47B8-B187-485C410C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0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B5F19-2A6E-44CE-9DA8-BA223482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49E52-FD4E-4061-87FD-7FB210CB2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E0A2E-FB68-45E0-B6D4-69B754F4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5F93-6EED-436C-B969-D2A88796059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675D8-E50E-49F6-BD29-16232C7D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10EF4-81EA-48D8-9EB3-AE5E2F01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280C-85B7-47B8-B187-485C410C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AE77-4C6D-452C-BBAA-D762A0FD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4195-EFF2-4261-87F1-37D5BDED7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708C6-5AEE-4766-BF44-435367229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7FA32-F297-46F5-982F-1636B8DF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5F93-6EED-436C-B969-D2A88796059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173AD-E375-4325-997C-4B92012F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0A89E-8A54-41EB-9C0E-C46E3AF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280C-85B7-47B8-B187-485C410C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C2A5-A0D0-446F-94EA-FCB59BB2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D6AAB-EAC0-4902-B756-372857669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76471-A3F2-497F-AD86-BBF662E14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6C35D-08E8-4537-A2DF-1BBF8496C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C4DCA-545B-4340-AF2C-40FBF0198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038FBB-3F64-4EF8-83E7-037F12CC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5F93-6EED-436C-B969-D2A88796059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2FBC5-ADBE-4F64-99D7-F364798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584A3-0BF2-4D6E-AE3A-3EB076E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280C-85B7-47B8-B187-485C410C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1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108A-B4EB-444C-87C2-41CC366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C0375-77D9-4126-903F-7B2BE739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5F93-6EED-436C-B969-D2A88796059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E9738-3790-43EF-9091-77177F9D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AE03C-C826-4A63-9BAD-95EE9354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280C-85B7-47B8-B187-485C410C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3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C90E3-5715-472C-86EF-9113A8F1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5F93-6EED-436C-B969-D2A88796059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D2963-491D-4843-8C9A-26350D4B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BF253-42CE-4387-8BFC-2E1E6E24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280C-85B7-47B8-B187-485C410C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9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A1EC-3D24-4704-9475-2D96EC72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54670-1489-43E0-AA16-7C9144B6A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A2461-F398-4978-BB82-9729583C3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A6201-7893-4AF8-BB25-BF7831D5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5F93-6EED-436C-B969-D2A88796059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9CD1-5151-4C1A-AD49-080FE6D8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21626-5C7C-4297-8437-5C1B6C84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280C-85B7-47B8-B187-485C410C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5DE9-F54C-461A-90A6-5CFFCA45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0D505F-31A9-4F5B-9AD4-343DD2BC2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2BD3E-E6F5-4173-B950-8E4BE4BF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B495D-FC86-44A5-9DDD-DB240AFA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5F93-6EED-436C-B969-D2A88796059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5E9A3-0F2D-4657-8AEA-67D3F637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3D2C1-4284-4C27-A810-93C67464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280C-85B7-47B8-B187-485C410C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1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F8E16-6E62-4C4E-A492-C5352050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E9428-9862-437F-9F54-B530D66E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57849-0A92-4F2E-8068-BFAC6763C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5F93-6EED-436C-B969-D2A88796059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55222-4ED4-4DB0-BA2E-496362374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2F414-5B5D-4D36-A437-CAE748DCC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7280C-85B7-47B8-B187-485C410C8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7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65D0F3CF-9707-4BA1-88A7-DCECE1A78EF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2861" end="104842.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5975" y="1047750"/>
            <a:ext cx="80200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Patrik Callis</dc:creator>
  <cp:lastModifiedBy>Patrik Callis</cp:lastModifiedBy>
  <cp:revision>3</cp:revision>
  <dcterms:created xsi:type="dcterms:W3CDTF">2020-06-08T15:05:51Z</dcterms:created>
  <dcterms:modified xsi:type="dcterms:W3CDTF">2020-06-09T13:58:49Z</dcterms:modified>
</cp:coreProperties>
</file>